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3052" y="9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4893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Off Like a Herd of Turtles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striped HC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A5B52B-925C-4CC1-967B-16BCCACD6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39389"/>
            <a:ext cx="7025776" cy="3612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Off Like a Herd of Turtles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Off Like a Herd of Turtles is an 18 round, 90 point, Comstock course of fire. There are 9 IPSC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Carbine is loaded,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142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</cp:lastModifiedBy>
  <cp:revision>215</cp:revision>
  <cp:lastPrinted>2016-01-15T21:54:08Z</cp:lastPrinted>
  <dcterms:created xsi:type="dcterms:W3CDTF">2002-08-21T12:11:08Z</dcterms:created>
  <dcterms:modified xsi:type="dcterms:W3CDTF">2020-12-08T14:26:21Z</dcterms:modified>
  <cp:category>Shooting</cp:category>
</cp:coreProperties>
</file>